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7320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984140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705457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49958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3164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697082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717193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958397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872442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21076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276859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CB2F-7642-4914-B23B-DBF7D2CC396A}" type="datetimeFigureOut">
              <a:rPr lang="fr-FR" smtClean="0"/>
              <a:t>08/08/2014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0AE1-71A6-419C-98F4-1575CE49D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rot="20636936">
            <a:off x="231060" y="324037"/>
            <a:ext cx="4846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i="1" dirty="0" smtClean="0">
                <a:latin typeface="Brush Script MT" panose="03060802040406070304" pitchFamily="66" charset="0"/>
              </a:rPr>
              <a:t>Bonne Fête</a:t>
            </a:r>
            <a:endParaRPr lang="fr-FR" sz="9600" b="1" i="1" dirty="0">
              <a:latin typeface="Brush Script MT" panose="030608020404060703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5013176"/>
            <a:ext cx="68042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i="1" dirty="0" smtClean="0">
                <a:latin typeface="Brush Script MT" panose="03060802040406070304" pitchFamily="66" charset="0"/>
              </a:rPr>
              <a:t>Père Dominique </a:t>
            </a:r>
            <a:r>
              <a:rPr lang="fr-FR" sz="6600" b="1" i="1" dirty="0" err="1" smtClean="0">
                <a:latin typeface="Brush Script MT" panose="03060802040406070304" pitchFamily="66" charset="0"/>
              </a:rPr>
              <a:t>Ribes</a:t>
            </a:r>
            <a:endParaRPr lang="fr-FR" sz="6600" b="1" i="1" dirty="0" smtClean="0">
              <a:latin typeface="Brush Script MT" panose="03060802040406070304" pitchFamily="66" charset="0"/>
            </a:endParaRPr>
          </a:p>
          <a:p>
            <a:pPr algn="ctr"/>
            <a:r>
              <a:rPr lang="fr-FR" sz="4000" b="1" i="1" dirty="0" smtClean="0">
                <a:latin typeface="Brush Script MT" panose="03060802040406070304" pitchFamily="66" charset="0"/>
              </a:rPr>
              <a:t>1824 – 1906</a:t>
            </a:r>
          </a:p>
          <a:p>
            <a:endParaRPr lang="fr-FR" sz="6600" b="1" i="1" dirty="0">
              <a:latin typeface="Brush Script MT" panose="030608020404060703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2714">
            <a:off x="1507961" y="2131788"/>
            <a:ext cx="2292949" cy="2464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321" y="364961"/>
            <a:ext cx="2851717" cy="464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4 Christe redemptor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40162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RUVFxcYGBgYGBUYFxgYGBUYFxgaFxcYHSggGBolHRQUITEhJSkrLi4uGB8zODMsNygtLisBCgoKDg0OGRAQGywfHRwsLCwsLCwsLCwsLCwsLCwsLCwsLCwsLCwsLCwrNzcsNyw3NzcrKzc3LCssLCsrKysrK//AABEIALMBGQMBIgACEQEDEQH/xAAbAAABBQEBAAAAAAAAAAAAAAADAQIEBQYAB//EADsQAAECBAQDBgQDCAMBAQAAAAECEQADITEEEkFRBWFxEyKBkaHRBjKxwUJS8AcUI2JykuHxFTOyQxb/xAAYAQEBAQEBAAAAAAAAAAAAAAAAAQIDBP/EACERAQEBAQADAQABBQAAAAAAAAABEQIDEiExIgQTMkFC/9oADAMBAAIRAxEAPwDNYGRL7GX/AA0HuprlS7sIt8EJNAZMu35Eu8UeEnfwkf0p+kSkTbVrF9kxqZfB5BDmVLqNEJH2jL8a4IgWSkAHRI9ov8FxLKgOxEEnYiXMTVhG+upefkJAvgbgmGmoIWhBUN0pfTcRo0/BOEKqykN0H1il4bJly6pUATtSJS+OJTTOfOOnj64z6x1LvyoXxlwHDSwEy0IHRIeMvg/htEw2SPCNRieIylnMpTt1iOji0lJ7ojj1m/G+Zc+oaPhWUmhQk+EZvi2ASiYQEJHgI1k74nQDQRneLY0TV5hGa1z+qxEhP5U+QgqGB+RBH9I9o6F9YxHfuTFhhkIIfs0jqlLfSHJxMp/+uX/Yn2iGZb8q+EClyCVEC/pHKyz7ac889NBJnSAHMmX/AGpb6R0zGSdJMv8AsR7RVy5OW9/1aH5SY7cXY49SS/Ert0H/AOMv+xPtDJuITYSpf9iPaFAhq0iNMg90/wDzR/Yn2hZElAVWWj+1PtB0pTA1MIBJ8uWT/wBaP7U+0CEiV+RP9ogOInQyXPMBNRg5eiEf2hoPPky0gAolg7ZEudaBngnC5OZE2aoHspCFTFkasHShKtFqNNbvFN/+hsEypIvdAUammZb5lEbvATZ6pQqpKEgboSC3S5MRJqpKw4QG3CE+oFob2+Hnf9yEJejy1TEsehUXPhEzBfCSFAKkY1SkkZgChi1nzk5VPUX0POAqFcPlLPdKW5pb6QCdw5Kb5X0cNGwR8KmhKiq3eyoT1dSVViu4lwxcsALTmQfxAux5xcoxeLwi7lNOQceYiAleU2HpGjnAoVdxod4quIqSpQDAEh3FHPOIFw+OGqUnqBAcVLS7pFIiENEmQpwxgEkqGwjpyARYQ3KxcQ4qgIYEJD13gUBuMNM/hp/pH0EScPM0MDw8xPZop+FP0gEya1YC8lzqQPETe4WpELCzwQaxKlkEEPAQRjFN80BmYvnETFgpLRFWuAsUYs7wJeJiCZsNXNEBLM7aJOFU8U5nRY8Mm0gJ8OBDvAwqHgeEStSbEl4TDKZT6VgaZoZmh4oIl5nUyktn4mZnMFSIjYVokdpW8XmSTIyIwhcj1EDDn5QpXQFX0iywPCZ8wd2SvqQUAeK2EUVZQX0gOMLJeNP/APlVfjnS0E/lBmH0YHzhsvguFstS527/AMNPkCSfMQGClBcxWSWhcxX5UJUpXkkW5mkbL4f+AJymViR2aT+DMM5pYqBZOrgOrpGo4R2cgNLQJaAQcqe6Ca1Juqm73iP8TLGICFS0/wASWaElnBFhzzMxjWYmi/FnAu0w6cDh0fOQSEp7qAFJOcqJZ3zCpLkk8orsJ+zXByEAz2mTtlKUJaT/AEpDqPURL+HviyYlSxNT3lMCopZQYEAWs5V6xJxM4HvEvrQ+3WM2/XScXNT5Evh0qkvDSwwsEIGt31qBE2YrAqT/ANSWBIylKGDjvZAzDXZ3JMYmfiRnIAPLm45wJU8miQSS++Zy4o30gzla+VwHBTSvskdipLOZRMs8irKRSguGMZzj/DlYdX8UhcpTJRPZlS1GqRPZgoEsM3+4JhMblCCFVFyFHQ2axqNYtOI4xOIklCgMq0lMzQNRKqPTeLKjyXiWEyqUiorT+VViH1r6RmeIptuC0XmNxRbKVOpLgncpdBPXugxT8SWCgbvEENRcP5wsowyVYwxSoA8yYNIEowgtDbwCEwyClLXhkBtcPLPZp/pH0hszDmH4Of3E/wBI+kHVOBgKxUgi0FweIKbiJqFp2gMxKYCBjcaFKNIgTZmoizmSkvDTKSRSAoiVGOMtUXBkgaQwpEBUdkYuODJIFYEpAFYkSFbQFjHExCE8vEnCBUxYQhJUpVABr/iAkIJ09YsuGcFn4lWWTLVMIFTZI/qUaCJknhMjD5l4hZXkQV9jK1ZOZjNPPuskPGrwUxMyWlc0dlJCHlYeUtSZaQQH7UoYzFmgcuzcyYlqyX/SDhfgFaB/Fny0n8qElZ9GreHIwcjDFRUlUwhm7QJyu7/Ju25MKvFzELIBSZLuKd5KWr39AO8WLgc3ihx3Fpcw6pNDWodv9Rrm84ll1psJ8bTAaMkHQDujoKDyiPxH4lXMoVH036xjJyzUvar09BAhPLaP5X5RBpMDjlqmgvYgDxelP1eJi0HtloqEhlA0ArXTnu8YyXMW96jb9bxYcT40vurCqkZF+FQT5kUaLvwaNM8kkfhel6mtv1WA8QmmWnMnvEEAVDVs7DqXewjOYXjADO3+9/X9Vh+N4k+Rz8yyo2/KQK6XNPeINFgJaJTqmDPMX3ird+poOWghJ2PKkkVDvYtQ2A26xn8VxlKWqHGlzziun/EQ0BJ3V7Rj1r0Xycz5I0na1JJctv03iHisZWmu1/WMniOKLUXUa/ToNIlIxBKQ929IuMe+/F8MczAVIDUpc1YxY8I4kQS7kHY8wXc2t6xkZmJI1gqOJdnLWqjlOVIOqjaNOdUmPxOabNVpmU3isq+8VeJmP9fODLXlTlNVO56xFTesEchRFo5MsnSJSJAgyEAQEUyVHQCGrw5HOJ6RCwFYFaGB5ecTcVJ1EQWgNLKxLJT0H0h4xMCkyO6noPpBBhoB8qY5ghlkwOXIaJcswAThnhRIawiQ0LARFJjsgg5lxxl84CKuS8Fk4blElIEWfDeHmYRRWRxmKRmI9qGAqJeAzEAC9Nov8HMl4MNLyqmkstdCP6U8vrGm438KYYSQqRMU5IGZasyVBSgkgsBlIceRiFifhrDul15CwT3EJALBmDlzWNTmmspiMWSpWclWZwdXBEGkfEBlISlLkpFHN26dB5RZT/hOSHedM3AKUkHoqK0/DMuYWlzV5uaUtdqsYlizqz8VeP41NWCnMEpN0oDA1etXNaxUqxit7RfYn4TxCCWEtSXoQp/NLOPGICvhmdVxLGwzVO7ZbXiJbqvHEljX1hy+Jb09ono+DMQQ5MpI3KlV6MmLr4c+CJ6MTKmLTLmoQtKiApRDhQyu4DjVtWaLJabEFPCcS6e4ylJCwkqQleU2KkqUFJBbXQwLHyZqaTEKSFhnY5XuCFWuYsv2tyFKx4mISVZ5UtylJcqSpSFOw/l+kVfBMDxQt2MqeUbLHcPXObRBXycRTqOcMnzLHQE+e/pHpWG+Aps9P8bA9jNLOqRPQBa5lLBQC4DkG0QcV+yqdnCUzJjKoCqVJIc6Fp4Ol8rU0gPO5k9yX1MMSsf4j0EfsYxpUAibKKMzFRC09SlKg6h4iGz/ANi3EUqVlmYdQBLHOpJIFqZS3R4Dz8LiVLxDACNFiv2XcURQSkLo/dmIJ10JB022jM8Q4ViZBKZ0pcsi7hiP8QCzcTqTFfjcWVkbCw+8Dmy1XLmBQF2uQFoB/EwMV6pMWeDPcR/TEOecq/5VVbnrAcgUh0ESkEOKj6RyEQDHjoVSWLQkBxEV+WLGK+A0Mj5U9B9IOlcLhcGooTS4H0iZK4ebQEQrhrmLqTwJ7xF4pgOyMBGQaQqX1DRN4DJStVYtuOYRIQCIDOGCYTCrnLCJYcnyA3J0EDlyitQSNS0avh5TJSAgCxIJ/Er83OJbjfPF6AxXwTMRkBmpzL/CkEt466nwjQ8Fwow8vs+0K0EkuzOoir5TalIoOI/Ea0JUS4UQABamYB+RIeI+IxmIUGQkhI7oJFCQatvd7Rn3yuv9nY26MEEy1JJdCyaOQzlwrwIBFOcVOHSZiShTBSXSbMSmjgflLeRiHwHj1eznUVatHPKrvE6epMpZnqQSn5VsS6SPkWRV0kOkndo6+0sjhebKqJ89cokBiAag94X1SrWl4fh8clRo6FWLOUgE3INREzHYlM1Ly8pSKE0oN3/WkUE7BzZYzioN202B2LEmF+In8QxipXzG7VBfML0VrAMHxaWtQz0O40q1RrQxW4mfRs2ZwxBDDoR94iHh+YBSFZDcOSEq3Z7RJcGyEwvlACgpmO9K1H+4vEZ0ywAGFm3cvU6gt6RkPgjGhS8qmzBJGU0Pd/K5qbuLx6CqQmiZjA0et+tn506R35/lNc+r6qPsc5kLKcxRMdVAe6ouH5UVbePS5OBSkCiaWpYco80w/GkoxQQQoALSO9mTRrMdwVM0emIzBxRrjp11v6xwroFiMoIUXNQwzd0dEuA8VvG+PmUPkIl5FkzApLApKQBTVTqAr+G1oJjsMoqFSQSOnLnpvGZ4/hSVKSCGEtCgNB2c5K1kgBn/AMwmDZYPiXaMchDgVOn6+0FxUzKHD69fACK/95AZlDS3TWlhziFiuJDVVLkvo9WOlIza3OdGncVILMlaWJsVMGpUxW8fx0kyM6ghQByrlTRcD5shulQYGhrWheI2Im5lkVuzkVY/oUirxeJQEKEwFYSHNSASUkX0UAYS7DvnKzvxB8HSSgzcMSUA95J+dD97vNRaWZlJ5XjzXi/CjLJcN9NI9sk9nh0SwkKdBQJhOUgonGjKTQsVJPirnGM/aDgUoBIZszeNw40d46+m864+19sYxNEpGoT7RFx4dL7GJE1fe6CI+KU4aObbsKYmKW14hSYkKMA2YtzDYQlobnBgEUuIDxNxFBzivcwHqEljJlsGORP/AJEBwczvVg+ELykf0J/8iC4SUHrAWKTrFb8QozIcRYQDiB/hnWAz/BFNMjScQTmlnlGPwaiJgYaxsSgmW3KAoOGTEomKUotlTRg5uAQNqExO4pjhRAW6UmwbxPKjW3MReHcJXPmFCVBLAkq2EE4p8FrAIlTjMU1UhKQB4u0c+pbXq8X+H4qpJVisSiSCSCSou/yp7xd9zTxjVY4UTmCnTRhrSmrMPvFJ8B4LssUtEwnMUMxDUYksX3byjVr4UuZMGYBIDsHcM9KDXeM/9G2TFJM4OlQzZih963qC+nnDuH8eVLUJaxRikKUHChZlU8ObxqzhyioBWohmoAw18oosXwNUwKBygGxcMmrnOfrG+az3L0pOKcOVKPaSiRLmKUmjkIU5ZKhdSCKA7OIjrx05LvQ6qcOfNurRPSRL/gKKlypiSErUkgBxo+wsd4rEzwjMhSgFJZisuFJqRa9GNI3HCzCpWZiakH+cDvae2lIWXmFR3hoaW5h4dLm0e9RV0M5GjWEdLxCSsIHzFzawGpNgII4zFSp6ZoS+YVYkjOC19yMpHjHonCOLImSgod4MAQo1SfxZVbG4J2MeacSxIVlly6kEKUXoCzJSDrqXix4TxBWHmjOxlTGStmJ2Cm/lJNDdzHTx9etZ6mvRpikTCFMMz1fLvbrzI6Ra4HjC5bS5lR+FSnqKM40YkX2eM/g1CUopUqqWDAFlA1SpJToRybnFsJyFpLHMT6MzVFXsKbxu+PZ8Z98v1fIxpKVOUtViH+W7naivSM5g+LIxJUUJcBg51C3qCKsWpFTiuLLlKQlKc6SVBWYFSEigS+7ufLnGg4fik4lHdUMyCyk20LZU0ca05xy55ntldOr/AB2K/EYwJUECiVB0vsS5BOoBfwIiHOxaQ5/KEg0ehNnEF41gAo5VEpUl1IUdzcElmBtR6tGPHERkVVgHcc6OPMRz8/N5r0f0/XtMq3PElJVnA7rg95iSUgB6RWYjiLuoWUuur94EBuUUWP4qVFhQf6iDLxiq5TVVtav/AKhynmsta88SBwyxdpYSC2VilXd7rW5NSsUPx5jgqYiW90hRAozICRTRzm8oGrFoSkBRGVBC5mrkHMlANy5NuXMRmON8Q7eb2jMSAGfQUFuTWuzx0nVkx58+6DmdzvDVCOlNYVaJDOKRlQECBz8U1BUwmJmtQXiIEEwDjNc1h8sqUaCHSZXKJcqVtSAHk3rEJxFupHKg9YrH5QHomCH8NFfwJ/8AIiQJgFzFNhVq7NP9KfoI6dOCQ5gNCcaloi4viAIZqRV4eeCIOpIIaAgfvIB0pFknFKIvpFPjkZYncPJKYBMNxJUorYtmDPtX7/aNVP4qlSESJAdSmc/cn1J5Ri8ajvQ/hU9cuZnZSmQpLDYtYHWkT7Ho8Pm9f41sMZw5claJqD2kxIAUGIzPQgEmg63jsL8RFEzLiHQ5rmSz3ZtKNvvFBgvidfahUwLZBoFJNPNol8Y+KpWITlUAUtYsQG2L8yY53nbrr785utv+8Cct2T2eWgH4nJ+aj0rD5KEZcgCWBdqGPOuF48IYBQKDYvUHn5RKVx0pLy3G5qDvbXxjNuN8ydTYtvivFg0ZqhIIbTNalBceUZbi8pxKUW7wysXpdiDu4PnEniGPK6EZQS9bkb/UxUYzHCYEitFUfZKdW3Y+cdOLsebz/sFmKCQAKMQIBjFODVmBPhfKeRiBiZpSpIBYVoat47QKfP3IBJjbgtMBPSCwyuSGLUY+MWWIw4X3QxLO4s528rRmUTWOU7+kWWC4myk5iaU8oDaSp6pmHSpBedIASALqlagPdSCabgwuH4sWBCizDW535D9aRB4fjAVBcsgF6i7tTwNTEficvsl5kf8AUuundVqOWv6Ijpd/YmNCMbmSod0kiuqS+4GzAxW8Sky1WXkNAyg4NDZTuH3rFGcebODEafxIWJ9YxbqtHw7iuIzS5a8y0nupWRny7d8WQDvXpGe43imnqIIIWM1C4JLu3lEFXEwHZTOGLEikV+Ixsst3i4pQAhqn7mJfv6T5+JE6a5NWhqpqUJBB0qrY3oNTFbNxg/CCTupvoPeI8xalX8P8QEnEYsrbRKbDm9zurnAStqmGCSekPRhSbmANImpfYw6bP0TXnpDZeCHOJCcO1GY+FoCHLw5NTB0SnoIkhFK62gjAfQGAjCU1DSDcjSkOWkc67+vSH5Kb89YAKJZY3IisyxcEH9dIqfOA2WEl9xFfwp+kR+ISCWI8YFh5y8iWSbCuloLMlTGcsB1f6QB8CUpSzwc4lO8QBhxV1P052hTKDUSxcDvAnXTaAXG99mr0rBcJNKUs48x7wmdrHvUocrPV7ahnaBom010OnOobwgJMuel3UKb3gi+JkDupSnRy6g9dNdIhhLddXqA9afoxyKuSr71+u8ASdxOaoNnI6ML/AGrFLP4e6jRyzltef28ItkIINKk0oNGamuphTLela6VFeotAUqcEpCnQop6kX8b0hJgnO4U5FKadRaLpeE0vvcVazE3hF4TvFrGhp3i5bQsakFoZFnVn4pjxBYCsxrQC5oX8qRDVjfR/W8aFeEFmc3L8ju30iGeHuo92hdmb3qKisEUsmcMwJO9fpDcVic1q84tzw4OQQ5BtQf70hVcLBchNm0YeD+MBVycSk/NcQs3EDR4sZeBD2FhVj4uetIIvAM5Io1G3eg+sBVScbMQXSoj9bRK/56YQpKyVBdSOe/WJowAYOCHArTunl6QybgQwYCut268oClOKXpDO1UdftF5MwAOUAVI061vDf3EMGAr1oDzLVgKREsnnDhLI/XtF6cGBv8tQ1XagD3jv3Mk2DVYWPVrwFKiV0gyJVj+vWLWRhBat6gNTwGusEGFpS1Wd3V57b2gKxvtBJaeRbUvtFivBhu8oAj5gaF3At+ngJkUclxtt6e8AyTKJUAaCjnKe6lw5YVIbSDJl1IoWfvUZ+TtSHGR3XANhUUZ6W1gsuVlDE9Cf9ehvABmSu7XUDT9NYwLs6FhQc61sImzaW3a4cFrt5wiZQqSwo4ArmqzVtrygIsxD3dxQgXFddobkY62oQajalrxJErkWH3BsSd4RMo71/wAwAZiQWCgSHJF/KlHim7P+UxfZHBe29Xe99Yo2P6eAvsLxBkpBqMoF+QtD/wDkCx8+nlFTKoB0H0gmaAmKxVX1318o6ViiT3q89feIZOkPlg/oVgLOX3jS12p9TBT8tCHoNPv4WhmGGVqBSiddKaCGy1PoGfy6wDyaAP1p6c/CFykVD+e1/wDWsMRMaprfw5+sPSq4d3ANgLa8mgCINXS1yQGFaa25UhFaCxY6sPIdA8Olkkmjm6S4DtboIVEtITdyWAYBmuX1JgCEKqwAFA1HsNOd4GAAX0I0Y1U1DmoLBzyhSn5SGGUinN3t4RzfMSWdvW5IMAUoGbKSHcChDA6Eq1rrAcig4ehJJdWZyKPq/TnCpkKdhcG4YuDZvOHLSSLpGUAnRwas4HP0gArlMplMCCzjppzo7Bo6cHU+auwJLUatu8zwcfhyuWawyk79RYwSWgUJc1GwdlVqHPL7wEVAqCMygGJIYnQkijf6hipZeraflfcswYEh4sJ0oJzfhJqGzKYWqRv6QJzeod3DgpbRnEA0JJLgPergVNHLXNTAQjMFG1QCSWOpvpEuaAaEBwAKtR31FDaFm4UXBcA1qxYuz+I0rAQUYc5qlioNcAHqVOBSGTUKJuO8QfwsSxqCHa3KJcuUKkMWu4B7zC/KguIYUFxZ2uC4bVgLeMAxSMqa0zBwXSQQ2j3BdNRzgExI8zUEu7AHQ0udIeQz5h30h2eraXYVe0cuVqDXUEBwLBiabhhAPw8p0qWQooSwcOACXKSTY9G0gfZ1axNAa5bail+kKEvZOpLallNV3D0OkEXKfKDQqGYAfhBJqWsL+QgBZGYEUNSaXGqTqIKqW/eZu65LkG4sD8zO1Gdnh8pJqSSSKC7DQFtPOOK/5RS6VEEGm5NamhEBGUlQckE1YszDNagq761pCoFH/EDqK8usETLPcIURYBwaEVr9w0OShTsWKUmjAB9XalL3rACmNlJAZw5Oag2tqzDk8dNBys1edGvW528XMFVNDkPR3GqX0UCB4eMOmZ0qqcp3ZjlJ0GtHtARMoJJAdqgEgnbSp6biCJQVaUFBpU6voLt4Q9csM4AcNQWcG6n5Mzx2SliKg5QCBWrkC4peAjzUObVYPfwJe/gYz3h6f5jUza1D60/m60pyMZbIf0EwFrJT3U10Hm1IOrCBwApwUgmhBSo3Sxu271eI8hHdS7mg5aQdHncEdN4BP3UOHgklgX1B6+BjuzYPbQbwjlmgCkgsQ4N6D9NDkLYDVtf8QxKgKn668oatRcUP2bS0A7tL+DvTxA2h8vEEVDuLNbn/AKgU5Ipfdw1PeOB0TtASFWfT/wAwiUOQD3X8h6w1CDSzXZ7dYeEnrqW+0ATDpZ61JtXo722pzhwmlKnchWhDMD46wHOo0VsaO3SG4ZRGtNgx5mAl9qSoVYlq1cjVyIdmylwQC6g4ND1u8RJYJUUpNxa5aCTKMSLMAOZ1gJTnvM5YOS4uWFukOkrJZgO6KGoJehF+URJSiHUwclgem8PE1qN8z1dw16iAfNcknKQB6DWtjWHSyHfQChBZ81TSB0rqKUJZuYiRJAy6Fizv3r3BtR4B3ZBTmgdVA5oAKlzUv7w6TMALZUuzkg8n3vWEmjKxAIIcKqDrSusLLWBmcAg3JdhzgAYjvOCXU9NTXfeBKBBqoqADBwHZywLM+sTVISKghqOKuqu2kCXJcuAxsB0NL2gI8yckkgBgBQ/MX1d66QMJBYpBJ3KnD3NGozk3iYmaH0Io5sq7GoERlyHWrKVM5DNQhvxWMA3JkIId6MDcHU0+hhCu5Z1f00/l1YiHyZdhmCX0NQw+hjpajZR+UNckq2GwgHAMokkgpADNQkbbHnDSkFkuxoH3apLjk1OUKGA7wGgPIAk1GprChBJelzXLd9nNIAWVLF0s5UHfQmjvQ0YUhUYZTgnugpIqm+wZttYJ2osoDMkXqQHq7hw8OSLHUi4oDpfR3gEw8lJcEjui5OmgSOR0hVozlijTMcoKVHQM2lAYbU90F6sCdwK+FIVkjukhJsQObVLFvvAAmMAaOW6HM+o2bpDUzFIDUDs4YgXveg6PBV4oju1UkVDUUdyDu7Xh0wOxF2L7uTrmoYAEwEFxzfZwbgGMz2yv08ayag0JASlqE95yKGxcGMp4iAs5KyEJbYfSDIY11+sRsMXQLWH0h6CHoG5wEkDSrGvP/UNNAXrXxhQoMXJ2DQNRr+qwBE+LdRClQ8ucNRMexfflDhWjtXrSAflZmL8veGkFJ/yKQITKZWvq9YcGNHv6wBpCBQu5BhxJargvuwbSAgBJYMefOFkyFF3VT0gHqLVPQffrD5I8XNt4ahDXIOgeCFDOXD6cukAoklJLXGg584VIZLqATV9b2pCJmga9W3+0CnzFANcddOkAWYU0NWZjfyEHkzpeXMxBA2vEeViqNQpo4arw+ZPdgA2WAdMDAAIZwTz9YmS8HZQLhVbi/TSIUmY66V3B+0PUsoWMoFX3LPsICamYUl8rkChO0RjK1d2vTnWEE0WKipR0/VoEnFMcpOYUHrATMOsDXwN+sM7NyHZz5GvPWFcG7gPpDpcx37wvt9C1IBwlswLAvd7dIdIkE5q0Jq/zN5Qw4c0Kt/SJv76pAKQo1GgfpeKK7EoQaJdQLDnArGxAFWItpElcw3FSdAzFhAZs1tHLuReh0iABSVL7oDkd4e/OFmJUwKQCGIYZnDaEHeDgJCDoS99PGIoSAAAqpuXoIByFZQxHIMag6uPxQmcCmYkZqgU8x1aEMjMAaO9hfrBJoVUghqJ0He5AwAZbv+IklunP6weVLzJ3Dm7BmgcpWpelOZaFSNQ7ap0bfeAGphlKulH31iSlYIW92DbMTYfWIuJZKQCB8xILF/8AEOVNyqFGoOjaiAlpkMyil9NA/wB4ybjnGkmJcvmoLXck6RlsnIwDMPiVZRXTYe0FGKVv6D2jo6AaMUvf0EOXjFt83oPaOjoDjil7+g9o6bjF7+g9oWOgAnGrJHetyHtBkYpW/oPaFjoBVYtZF/Qe0ORj5n5tNh7R0dAMXjVuO96CHjHL/N6D2jo6AeMcvf0T7Q0Y6Yx73on2jo6AYnFKe/oPaHjHzG+b0HtHR0Av76vLf0S/m0IjiEz82mw9oWOgCf8AITMvzV3ZL+bQxHEZlO9rsn2jo6ANh+KTXPe9E+0PncTmv83on2jo6AIvi853z+ifaAnic2ve9E+0dHQDJfE5uYd/0T7Qg4jMzK73on2jo6ACMdMzfNtoG8mg/wDyMwggqo9mT7QkdAPVj17j+1PtCTOIzPzeifaOjoBiMfMYd70T7Q9XEphW5Vpsn2jo6ARXFJpJGenRPtAsZjllXzabJ9o6OgDI4jMDEK9E+0Uv7wrf6R0d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https://encrypted-tbn2.gstatic.com/images?q=tbn:ANd9GcS0OGReonMTZOqv7aTKfCo-6uafLEk0bjw_qHE5ctj3P4LniJ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277" y="1605387"/>
            <a:ext cx="3960440" cy="4838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5575" y="3573016"/>
            <a:ext cx="4622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Brush Script MT" panose="03060802040406070304" pitchFamily="66" charset="0"/>
              </a:rPr>
              <a:t>Le cœur de Dominique est plein de </a:t>
            </a:r>
            <a:r>
              <a:rPr lang="fr-FR" sz="3200" b="1" dirty="0" smtClean="0">
                <a:latin typeface="Brush Script MT" panose="03060802040406070304" pitchFamily="66" charset="0"/>
              </a:rPr>
              <a:t>tendresse</a:t>
            </a:r>
            <a:r>
              <a:rPr lang="fr-FR" sz="2800" b="1" dirty="0" smtClean="0">
                <a:latin typeface="Brush Script MT" panose="03060802040406070304" pitchFamily="66" charset="0"/>
              </a:rPr>
              <a:t> et de </a:t>
            </a:r>
            <a:r>
              <a:rPr lang="fr-FR" sz="3200" b="1" dirty="0" smtClean="0">
                <a:latin typeface="Brush Script MT" panose="03060802040406070304" pitchFamily="66" charset="0"/>
              </a:rPr>
              <a:t>compassion</a:t>
            </a:r>
            <a:r>
              <a:rPr lang="fr-FR" sz="2800" dirty="0" smtClean="0">
                <a:latin typeface="Brush Script MT" panose="03060802040406070304" pitchFamily="66" charset="0"/>
              </a:rPr>
              <a:t>. Il est si délicat envers les âmes que son </a:t>
            </a:r>
            <a:r>
              <a:rPr lang="fr-FR" sz="3200" b="1" dirty="0" smtClean="0">
                <a:latin typeface="Brush Script MT" panose="03060802040406070304" pitchFamily="66" charset="0"/>
              </a:rPr>
              <a:t>écoute</a:t>
            </a:r>
            <a:r>
              <a:rPr lang="fr-FR" sz="2800" dirty="0" smtClean="0">
                <a:latin typeface="Brush Script MT" panose="03060802040406070304" pitchFamily="66" charset="0"/>
              </a:rPr>
              <a:t> et sa </a:t>
            </a:r>
            <a:r>
              <a:rPr lang="fr-FR" sz="3200" b="1" dirty="0" smtClean="0">
                <a:latin typeface="Brush Script MT" panose="03060802040406070304" pitchFamily="66" charset="0"/>
              </a:rPr>
              <a:t>compréhension </a:t>
            </a:r>
            <a:r>
              <a:rPr lang="fr-FR" sz="2800" dirty="0" smtClean="0">
                <a:latin typeface="Brush Script MT" panose="03060802040406070304" pitchFamily="66" charset="0"/>
              </a:rPr>
              <a:t>sont une lumière pour ceux qui vivent à ses côtés ou se confient à lui.</a:t>
            </a:r>
            <a:endParaRPr lang="fr-FR" sz="2800" dirty="0">
              <a:latin typeface="Brush Script MT" panose="030608020404060703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3968" y="160338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Brush Script MT" panose="03060802040406070304" pitchFamily="66" charset="0"/>
              </a:rPr>
              <a:t>« Combien j’ai été heureux de travailler ainsi au Salut des âmes ! </a:t>
            </a:r>
          </a:p>
          <a:p>
            <a:r>
              <a:rPr lang="fr-FR" sz="2800" dirty="0" smtClean="0">
                <a:latin typeface="Brush Script MT" panose="03060802040406070304" pitchFamily="66" charset="0"/>
              </a:rPr>
              <a:t>Ce fut et c’est encore un bonheur ! » </a:t>
            </a:r>
          </a:p>
          <a:p>
            <a:pPr algn="r"/>
            <a:r>
              <a:rPr lang="fr-FR" sz="2800" dirty="0" smtClean="0">
                <a:latin typeface="Brush Script MT" panose="03060802040406070304" pitchFamily="66" charset="0"/>
              </a:rPr>
              <a:t>P. </a:t>
            </a:r>
            <a:r>
              <a:rPr lang="fr-FR" sz="2800" dirty="0" err="1" smtClean="0">
                <a:latin typeface="Brush Script MT" panose="03060802040406070304" pitchFamily="66" charset="0"/>
              </a:rPr>
              <a:t>Ribes</a:t>
            </a:r>
            <a:endParaRPr lang="fr-FR" sz="2800" dirty="0">
              <a:latin typeface="Brush Script MT" panose="03060802040406070304" pitchFamily="66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3629">
            <a:off x="576145" y="450254"/>
            <a:ext cx="3445936" cy="301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80403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20737" y="770112"/>
            <a:ext cx="48734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 smtClean="0">
                <a:latin typeface="Brush Script MT" panose="03060802040406070304" pitchFamily="66" charset="0"/>
              </a:rPr>
              <a:t>Aujourd’hui fête de St Dominique nous fêtons le </a:t>
            </a:r>
          </a:p>
          <a:p>
            <a:pPr algn="ctr"/>
            <a:r>
              <a:rPr lang="fr-FR" sz="5400" b="1" i="1" dirty="0" smtClean="0">
                <a:latin typeface="Brush Script MT" panose="03060802040406070304" pitchFamily="66" charset="0"/>
              </a:rPr>
              <a:t>co-fondateur de la Congrégation des Filles de Notre-Dame des Douleurs</a:t>
            </a:r>
            <a:endParaRPr lang="fr-FR" sz="5400" b="1" i="1" dirty="0">
              <a:latin typeface="Brush Script MT" panose="030608020404060703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766" y="1268760"/>
            <a:ext cx="3411729" cy="464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0497895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4234">
            <a:off x="507801" y="443105"/>
            <a:ext cx="3921511" cy="2342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:\Photos\RESERVE SR CLAIRE DOSSIER PHOTO POUR SITE\Lourdes\Lourdes St Frai ancien\soeurs-anciennes-brancards-color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90401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3688">
            <a:off x="4435505" y="3473424"/>
            <a:ext cx="4320186" cy="300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29883" y="2874475"/>
            <a:ext cx="20874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Brush Script MT" panose="03060802040406070304" pitchFamily="66" charset="0"/>
              </a:rPr>
              <a:t>Il aimait les âmes de toutes ses sœurs et sa </a:t>
            </a:r>
            <a:r>
              <a:rPr lang="fr-FR" sz="2400" b="1" dirty="0" smtClean="0">
                <a:latin typeface="Brush Script MT" panose="03060802040406070304" pitchFamily="66" charset="0"/>
              </a:rPr>
              <a:t>foi profonde </a:t>
            </a:r>
            <a:r>
              <a:rPr lang="fr-FR" sz="2200" dirty="0" smtClean="0">
                <a:latin typeface="Brush Script MT" panose="03060802040406070304" pitchFamily="66" charset="0"/>
              </a:rPr>
              <a:t>et </a:t>
            </a:r>
            <a:r>
              <a:rPr lang="fr-FR" sz="2400" b="1" dirty="0" smtClean="0">
                <a:latin typeface="Brush Script MT" panose="03060802040406070304" pitchFamily="66" charset="0"/>
              </a:rPr>
              <a:t>simple</a:t>
            </a:r>
            <a:r>
              <a:rPr lang="fr-FR" sz="2200" dirty="0" smtClean="0">
                <a:latin typeface="Brush Script MT" panose="03060802040406070304" pitchFamily="66" charset="0"/>
              </a:rPr>
              <a:t> puisée au cœur d’une </a:t>
            </a:r>
            <a:r>
              <a:rPr lang="fr-FR" sz="2400" b="1" dirty="0" smtClean="0">
                <a:latin typeface="Brush Script MT" panose="03060802040406070304" pitchFamily="66" charset="0"/>
              </a:rPr>
              <a:t>prière fervente </a:t>
            </a:r>
            <a:r>
              <a:rPr lang="fr-FR" sz="2200" dirty="0" smtClean="0">
                <a:latin typeface="Brush Script MT" panose="03060802040406070304" pitchFamily="66" charset="0"/>
              </a:rPr>
              <a:t>portait chacune d’elle à une </a:t>
            </a:r>
            <a:r>
              <a:rPr lang="fr-FR" sz="2400" b="1" dirty="0" smtClean="0">
                <a:latin typeface="Brush Script MT" panose="03060802040406070304" pitchFamily="66" charset="0"/>
              </a:rPr>
              <a:t>charité joyeuse </a:t>
            </a:r>
            <a:r>
              <a:rPr lang="fr-FR" sz="2200" dirty="0" smtClean="0">
                <a:latin typeface="Brush Script MT" panose="03060802040406070304" pitchFamily="66" charset="0"/>
              </a:rPr>
              <a:t>et toujours plus </a:t>
            </a:r>
            <a:r>
              <a:rPr lang="fr-FR" sz="2400" b="1" dirty="0" smtClean="0">
                <a:latin typeface="Brush Script MT" panose="03060802040406070304" pitchFamily="66" charset="0"/>
              </a:rPr>
              <a:t>confiante</a:t>
            </a:r>
            <a:endParaRPr lang="fr-FR" sz="2400" b="1" dirty="0">
              <a:latin typeface="Brush Script MT" panose="03060802040406070304" pitchFamily="66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15847"/>
            <a:ext cx="2127491" cy="291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56474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4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0.gstatic.com/images?q=tbn:ANd9GcTLnLUU3JUTOb0WDLrwbJ_L5Q-5R-yVBiroi56Q08qNY5XJ81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713327" cy="3622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RZKbldiD9RQJOz0ktmMTyQWjVn_1avdpy2bSJBOiFlL-LGBUVv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2388">
            <a:off x="165846" y="111982"/>
            <a:ext cx="4602983" cy="3327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503235"/>
            <a:ext cx="4896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Brush Script MT" panose="03060802040406070304" pitchFamily="66" charset="0"/>
              </a:rPr>
              <a:t>A l’Ecole de Marie</a:t>
            </a:r>
            <a:r>
              <a:rPr lang="fr-FR" sz="2800" dirty="0" smtClean="0">
                <a:latin typeface="Brush Script MT" panose="03060802040406070304" pitchFamily="66" charset="0"/>
              </a:rPr>
              <a:t>, </a:t>
            </a:r>
          </a:p>
          <a:p>
            <a:pPr algn="ctr"/>
            <a:r>
              <a:rPr lang="fr-FR" sz="3200" b="1" dirty="0" smtClean="0">
                <a:latin typeface="Brush Script MT" panose="03060802040406070304" pitchFamily="66" charset="0"/>
              </a:rPr>
              <a:t>à l’école de François</a:t>
            </a:r>
            <a:r>
              <a:rPr lang="fr-FR" sz="2800" dirty="0" smtClean="0">
                <a:latin typeface="Brush Script MT" panose="03060802040406070304" pitchFamily="66" charset="0"/>
              </a:rPr>
              <a:t>, </a:t>
            </a:r>
          </a:p>
          <a:p>
            <a:pPr algn="ctr"/>
            <a:r>
              <a:rPr lang="fr-FR" sz="2800" dirty="0" smtClean="0">
                <a:latin typeface="Brush Script MT" panose="03060802040406070304" pitchFamily="66" charset="0"/>
              </a:rPr>
              <a:t>Père Dominique </a:t>
            </a:r>
            <a:r>
              <a:rPr lang="fr-FR" sz="2800" dirty="0" err="1" smtClean="0">
                <a:latin typeface="Brush Script MT" panose="03060802040406070304" pitchFamily="66" charset="0"/>
              </a:rPr>
              <a:t>Ribes</a:t>
            </a:r>
            <a:r>
              <a:rPr lang="fr-FR" sz="2800" dirty="0" smtClean="0">
                <a:latin typeface="Brush Script MT" panose="03060802040406070304" pitchFamily="66" charset="0"/>
              </a:rPr>
              <a:t> avançait avec </a:t>
            </a:r>
            <a:r>
              <a:rPr lang="fr-FR" sz="3200" b="1" dirty="0" smtClean="0">
                <a:latin typeface="Brush Script MT" panose="03060802040406070304" pitchFamily="66" charset="0"/>
              </a:rPr>
              <a:t>sérénité et confiance cherchant Dieu en tout temps</a:t>
            </a:r>
            <a:r>
              <a:rPr lang="fr-FR" sz="2800" dirty="0" smtClean="0">
                <a:latin typeface="Brush Script MT" panose="03060802040406070304" pitchFamily="66" charset="0"/>
              </a:rPr>
              <a:t> ; se donnant généreusement au Christ son Maître et Sauveur.</a:t>
            </a:r>
            <a:endParaRPr lang="fr-FR" sz="2800" dirty="0">
              <a:latin typeface="Brush Script MT" panose="030608020404060703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40117"/>
            <a:ext cx="4289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Brush Script MT" panose="03060802040406070304" pitchFamily="66" charset="0"/>
              </a:rPr>
              <a:t>« Offrez-vous à Notre Seigneur, ma fille, et faites-lui de tout cœur le sacrifice de vous-même. Il sera lui-même votre lumière et votre force. » </a:t>
            </a:r>
          </a:p>
          <a:p>
            <a:pPr algn="r"/>
            <a:r>
              <a:rPr lang="fr-FR" sz="2800" dirty="0" smtClean="0">
                <a:latin typeface="Brush Script MT" panose="03060802040406070304" pitchFamily="66" charset="0"/>
              </a:rPr>
              <a:t>Père </a:t>
            </a:r>
            <a:r>
              <a:rPr lang="fr-FR" sz="2800" dirty="0" err="1" smtClean="0">
                <a:latin typeface="Brush Script MT" panose="03060802040406070304" pitchFamily="66" charset="0"/>
              </a:rPr>
              <a:t>Ribes</a:t>
            </a:r>
            <a:r>
              <a:rPr lang="fr-FR" sz="2800" dirty="0" smtClean="0">
                <a:latin typeface="Brush Script MT" panose="03060802040406070304" pitchFamily="66" charset="0"/>
              </a:rPr>
              <a:t> 12,02,1897</a:t>
            </a:r>
            <a:endParaRPr lang="fr-FR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49857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4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hotos\Photos camp Lourdes Avril 2013\DSC08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47523">
            <a:off x="5974745" y="3988767"/>
            <a:ext cx="2878767" cy="2159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hotos\Photo conseil Elargi Jérusalem\Photo FNDD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5279">
            <a:off x="815304" y="3005918"/>
            <a:ext cx="2569811" cy="342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fbcdn-sphotos-f-a.akamaihd.net/hphotos-ak-xfp1/t1.0-9/10014542_660878220646377_4759939805446465498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8533">
            <a:off x="456007" y="628655"/>
            <a:ext cx="3794190" cy="213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0537">
            <a:off x="3733053" y="3538301"/>
            <a:ext cx="1832840" cy="178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ensées 2"/>
          <p:cNvSpPr/>
          <p:nvPr/>
        </p:nvSpPr>
        <p:spPr>
          <a:xfrm>
            <a:off x="3635896" y="116631"/>
            <a:ext cx="5184576" cy="333560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L’esprit Aujourd’hui 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Souffle des Energies nouvelles !</a:t>
            </a:r>
            <a:endParaRPr lang="fr-FR" sz="36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2779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141</Words>
  <Application>Microsoft Office PowerPoint</Application>
  <PresentationFormat>Affichage à l'écran (4:3)</PresentationFormat>
  <Paragraphs>17</Paragraphs>
  <Slides>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Soeur Claire</dc:creator>
  <cp:lastModifiedBy>Communication</cp:lastModifiedBy>
  <cp:revision>28</cp:revision>
  <dcterms:created xsi:type="dcterms:W3CDTF">2014-07-21T16:21:30Z</dcterms:created>
  <dcterms:modified xsi:type="dcterms:W3CDTF">2014-08-08T08:39:50Z</dcterms:modified>
</cp:coreProperties>
</file>