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8" r:id="rId3"/>
    <p:sldId id="257" r:id="rId4"/>
    <p:sldId id="258" r:id="rId5"/>
    <p:sldId id="269" r:id="rId6"/>
    <p:sldId id="261" r:id="rId7"/>
    <p:sldId id="273" r:id="rId8"/>
    <p:sldId id="262" r:id="rId9"/>
    <p:sldId id="263" r:id="rId10"/>
    <p:sldId id="272" r:id="rId11"/>
    <p:sldId id="270" r:id="rId12"/>
    <p:sldId id="260" r:id="rId13"/>
    <p:sldId id="264" r:id="rId14"/>
    <p:sldId id="271" r:id="rId15"/>
    <p:sldId id="259" r:id="rId16"/>
    <p:sldId id="274" r:id="rId17"/>
    <p:sldId id="266" r:id="rId18"/>
    <p:sldId id="275" r:id="rId19"/>
    <p:sldId id="265" r:id="rId20"/>
    <p:sldId id="276" r:id="rId21"/>
    <p:sldId id="267" r:id="rId22"/>
    <p:sldId id="277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9C6"/>
    <a:srgbClr val="FF9933"/>
    <a:srgbClr val="F9AC45"/>
    <a:srgbClr val="FAB962"/>
    <a:srgbClr val="E68708"/>
    <a:srgbClr val="DE9C26"/>
    <a:srgbClr val="F4E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16" autoAdjust="0"/>
  </p:normalViewPr>
  <p:slideViewPr>
    <p:cSldViewPr>
      <p:cViewPr varScale="1">
        <p:scale>
          <a:sx n="65" d="100"/>
          <a:sy n="65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7A6F3-95D1-43EF-9952-B470CE8620A7}" type="datetimeFigureOut">
              <a:rPr lang="fr-FR" smtClean="0"/>
              <a:t>22/07/2014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Les Filles de Notre Dame des Douleurs ~ Les Soeurs de Marie Saint-Frai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FCF8-6B50-40A6-A1E6-5A82117135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140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F52A2-A4CD-421D-B97D-DBD8938466E1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Les Filles de Notre Dame des Douleurs ~ Les Soeurs de Marie Saint-Frai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101AD-B7D3-4040-9617-0481054168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8132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01AD-B7D3-4040-9617-04810541680C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Filles de Notre Dame des Douleurs ~ Les Soeurs de Marie Saint-Frai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627-1401-44A6-9061-7FF8F78FA025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C1C-54CD-4E18-8ECF-5D39876664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627-1401-44A6-9061-7FF8F78FA025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C1C-54CD-4E18-8ECF-5D39876664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627-1401-44A6-9061-7FF8F78FA025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C1C-54CD-4E18-8ECF-5D39876664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627-1401-44A6-9061-7FF8F78FA025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C1C-54CD-4E18-8ECF-5D39876664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627-1401-44A6-9061-7FF8F78FA025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C1C-54CD-4E18-8ECF-5D39876664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627-1401-44A6-9061-7FF8F78FA025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C1C-54CD-4E18-8ECF-5D39876664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627-1401-44A6-9061-7FF8F78FA025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C1C-54CD-4E18-8ECF-5D39876664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627-1401-44A6-9061-7FF8F78FA025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C1C-54CD-4E18-8ECF-5D39876664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627-1401-44A6-9061-7FF8F78FA025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C1C-54CD-4E18-8ECF-5D39876664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627-1401-44A6-9061-7FF8F78FA025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C1C-54CD-4E18-8ECF-5D39876664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627-1401-44A6-9061-7FF8F78FA025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C1C-54CD-4E18-8ECF-5D39876664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AB962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3A627-1401-44A6-9061-7FF8F78FA025}" type="datetimeFigureOut">
              <a:rPr lang="fr-FR" smtClean="0"/>
              <a:pPr/>
              <a:t>22/07/2014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5C1C-54CD-4E18-8ECF-5D39876664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inxl6.org/img/photos/89a28a81a52855ddbdc7f105466c09d4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mailto:fndd.soeurclaire@nerim.f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frai-lourdes/" TargetMode="External"/><Relationship Id="rId2" Type="http://schemas.openxmlformats.org/officeDocument/2006/relationships/hyperlink" Target="http://www.saintfrai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aintfrai-lourde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Les Filles de Notre Dame des Douleurs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Image 4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36056">
            <a:off x="1173720" y="2232005"/>
            <a:ext cx="3178484" cy="4137313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43372" y="3286124"/>
            <a:ext cx="4643470" cy="2143140"/>
          </a:xfrm>
        </p:spPr>
        <p:txBody>
          <a:bodyPr>
            <a:normAutofit fontScale="85000" lnSpcReduction="10000"/>
          </a:bodyPr>
          <a:lstStyle/>
          <a:p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Les Sœurs </a:t>
            </a:r>
          </a:p>
          <a:p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de </a:t>
            </a:r>
          </a:p>
          <a:p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Marie Saint-Frai</a:t>
            </a:r>
            <a:r>
              <a:rPr lang="fr-FR" sz="4400" b="1" dirty="0" smtClean="0">
                <a:latin typeface="Comic Sans MS" pitchFamily="66" charset="0"/>
              </a:rPr>
              <a:t> </a:t>
            </a:r>
            <a:endParaRPr lang="fr-FR" sz="4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3352">
            <a:off x="4714876" y="1428736"/>
            <a:ext cx="3607605" cy="4810140"/>
          </a:xfrm>
          <a:prstGeom prst="ellipse">
            <a:avLst/>
          </a:prstGeom>
          <a:ln w="381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ZoneTexte 3"/>
          <p:cNvSpPr txBox="1"/>
          <p:nvPr/>
        </p:nvSpPr>
        <p:spPr>
          <a:xfrm rot="21237174">
            <a:off x="233147" y="622299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Notre Dame des Douleurs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034" y="2428868"/>
            <a:ext cx="38576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leur montre</a:t>
            </a:r>
          </a:p>
          <a:p>
            <a:pPr algn="ctr"/>
            <a:endParaRPr lang="fr-FR" sz="4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la route à</a:t>
            </a:r>
          </a:p>
          <a:p>
            <a:pPr algn="ctr"/>
            <a:endParaRPr lang="fr-FR" sz="4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suivre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rot="21228960">
            <a:off x="375557" y="657319"/>
            <a:ext cx="85097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Elles aiment</a:t>
            </a:r>
          </a:p>
          <a:p>
            <a:endParaRPr lang="fr-FR" sz="4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Elles servent</a:t>
            </a:r>
          </a:p>
          <a:p>
            <a:pPr algn="ctr"/>
            <a:endParaRPr lang="fr-FR" sz="36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fr-FR" sz="36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les pauvres, </a:t>
            </a:r>
          </a:p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   les malades,</a:t>
            </a:r>
          </a:p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les souffrants…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F:\DSC06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36107">
            <a:off x="5453791" y="3771582"/>
            <a:ext cx="3002816" cy="2252112"/>
          </a:xfrm>
          <a:prstGeom prst="rect">
            <a:avLst/>
          </a:prstGeom>
          <a:noFill/>
        </p:spPr>
      </p:pic>
      <p:pic>
        <p:nvPicPr>
          <p:cNvPr id="3075" name="Picture 3" descr="F:\P1020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2497">
            <a:off x="4342068" y="389419"/>
            <a:ext cx="3558871" cy="266915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1320160"/>
          <p:cNvPicPr>
            <a:picLocks noChangeAspect="1" noChangeArrowheads="1"/>
          </p:cNvPicPr>
          <p:nvPr/>
        </p:nvPicPr>
        <p:blipFill>
          <a:blip r:embed="rId2" cstate="print"/>
          <a:srcRect l="49213" t="26736" r="20670" b="49313"/>
          <a:stretch>
            <a:fillRect/>
          </a:stretch>
        </p:blipFill>
        <p:spPr bwMode="auto">
          <a:xfrm rot="465990">
            <a:off x="5954525" y="779830"/>
            <a:ext cx="2205306" cy="2637231"/>
          </a:xfrm>
          <a:prstGeom prst="rect">
            <a:avLst/>
          </a:prstGeom>
          <a:noFill/>
          <a:ln w="19050" algn="in">
            <a:solidFill>
              <a:srgbClr val="FFCC00"/>
            </a:solidFill>
            <a:miter lim="800000"/>
            <a:headEnd/>
            <a:tailEnd/>
          </a:ln>
          <a:effectLst/>
        </p:spPr>
      </p:pic>
      <p:pic>
        <p:nvPicPr>
          <p:cNvPr id="17411" name="Picture 3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37216">
            <a:off x="428296" y="1981736"/>
            <a:ext cx="4151704" cy="3115418"/>
          </a:xfrm>
          <a:prstGeom prst="rect">
            <a:avLst/>
          </a:prstGeom>
          <a:noFill/>
          <a:ln w="19050" algn="in">
            <a:solidFill>
              <a:srgbClr val="FFCC00"/>
            </a:solidFill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85720" y="928670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 Aime simplement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00628" y="3714752"/>
            <a:ext cx="38576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avec un cœur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1472" y="5357826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universel et compatissant »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xl6.org/img/photos/89a28a81a52855ddbdc7f105466c09d4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429256" y="1857364"/>
            <a:ext cx="3474031" cy="4670441"/>
          </a:xfrm>
          <a:prstGeom prst="rect">
            <a:avLst/>
          </a:prstGeom>
          <a:noFill/>
          <a:ln w="19050" algn="ctr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857488" y="214290"/>
            <a:ext cx="5879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 </a:t>
            </a:r>
            <a:r>
              <a:rPr lang="fr-FR" sz="7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J’ai soif </a:t>
            </a:r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! »</a:t>
            </a:r>
            <a:r>
              <a:rPr lang="fr-FR" sz="7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fr-FR" sz="7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43636" y="128586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Jn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19, 27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2" name="Picture 4" descr="C:\Documents and Settings\Sr Claire-Emmanuel\Bureau\Diaporama Aix\camp fndd jarnac (100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93964">
            <a:off x="547585" y="563475"/>
            <a:ext cx="2367666" cy="1775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4EA9E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4" name="Picture 6" descr="G:\Les Vocations\photos jeunes de salon\Photo lourdes 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5170">
            <a:off x="440730" y="3969045"/>
            <a:ext cx="1815909" cy="2421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B96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Documents and Settings\Sr Claire-Emmanuel\Bureau\Diaporama Aix\camp fndd jarnac (66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08992">
            <a:off x="2200461" y="2077871"/>
            <a:ext cx="3150125" cy="2362594"/>
          </a:xfrm>
          <a:prstGeom prst="ellipse">
            <a:avLst/>
          </a:prstGeom>
          <a:ln w="63500" cap="rnd">
            <a:solidFill>
              <a:srgbClr val="F4EA9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71934" y="2143116"/>
            <a:ext cx="4857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Elles</a:t>
            </a:r>
            <a:r>
              <a:rPr lang="fr-FR" sz="6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algn="r"/>
            <a:r>
              <a:rPr lang="fr-FR" sz="6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portent</a:t>
            </a:r>
          </a:p>
          <a:p>
            <a:pPr algn="ctr"/>
            <a:endParaRPr lang="fr-FR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fr-FR" sz="6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leur Joie</a:t>
            </a:r>
          </a:p>
          <a:p>
            <a:pPr algn="ctr"/>
            <a:endParaRPr lang="fr-FR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6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au monde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2112">
            <a:off x="140536" y="766292"/>
            <a:ext cx="3292276" cy="2469207"/>
          </a:xfrm>
          <a:prstGeom prst="ellipse">
            <a:avLst/>
          </a:prstGeom>
          <a:ln w="63500" cap="rnd">
            <a:solidFill>
              <a:srgbClr val="F9AC4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Documents and Settings\Sr Claire-Emmanuel\Bureau\Photos camp avril\DSC081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1225">
            <a:off x="543730" y="3944614"/>
            <a:ext cx="3230557" cy="242291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amp fndd jarnac (649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9588">
            <a:off x="3958348" y="495354"/>
            <a:ext cx="3084835" cy="231362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mp fndd jarnac (67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75907">
            <a:off x="4117465" y="1164031"/>
            <a:ext cx="5236650" cy="392036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42844" y="214290"/>
            <a:ext cx="478634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Elles </a:t>
            </a:r>
          </a:p>
          <a:p>
            <a:pPr algn="ctr"/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vivent</a:t>
            </a:r>
          </a:p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dans la</a:t>
            </a:r>
          </a:p>
          <a:p>
            <a:pPr algn="ctr"/>
            <a:endParaRPr lang="fr-FR" sz="28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Confiance</a:t>
            </a:r>
          </a:p>
          <a:p>
            <a:pPr algn="ctr"/>
            <a:endParaRPr lang="fr-FR" sz="28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et dans </a:t>
            </a:r>
          </a:p>
          <a:p>
            <a:pPr algn="ctr"/>
            <a:endParaRPr lang="fr-FR" sz="4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l’Espérance</a:t>
            </a:r>
            <a:endParaRPr lang="fr-FR" sz="5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arbes\Cté locale Tarbes\DSC00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8053">
            <a:off x="676479" y="2060612"/>
            <a:ext cx="3214126" cy="4285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9AC4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Sr Claire-Emmanuel\Bureau\Diaporama Aix\24 juin 2010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70833">
            <a:off x="5931522" y="747525"/>
            <a:ext cx="2960681" cy="22205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/>
          <p:cNvSpPr txBox="1"/>
          <p:nvPr/>
        </p:nvSpPr>
        <p:spPr>
          <a:xfrm>
            <a:off x="571472" y="642918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La vie commune</a:t>
            </a:r>
            <a:endParaRPr lang="fr-FR" sz="4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21079447">
            <a:off x="3428992" y="185736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Unité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529318">
            <a:off x="4237751" y="3484539"/>
            <a:ext cx="450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Ressourcement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20965828">
            <a:off x="4672414" y="475124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Fraternité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01320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9952">
            <a:off x="4700363" y="486120"/>
            <a:ext cx="3902790" cy="5865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AB96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500034" y="642918"/>
            <a:ext cx="4143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Elles se donnent</a:t>
            </a:r>
          </a:p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sans compter…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100" name="Picture 4" descr="soeur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8373">
            <a:off x="838206" y="3338544"/>
            <a:ext cx="2932327" cy="2932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9AC4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rot="20927011">
            <a:off x="555276" y="-86713"/>
            <a:ext cx="48577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Notre</a:t>
            </a:r>
          </a:p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Vie  au service</a:t>
            </a:r>
          </a:p>
          <a:p>
            <a:endParaRPr lang="fr-FR" sz="4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des pauvres et </a:t>
            </a:r>
          </a:p>
          <a:p>
            <a:endParaRPr lang="fr-FR" sz="4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des souffrants</a:t>
            </a:r>
          </a:p>
          <a:p>
            <a:endParaRPr lang="fr-FR" sz="4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t’interroge ?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9" name="Picture 3" descr="C:\Documents and Settings\Sr Claire-Emmanuel\Bureau\Diaporama Aix\camp fndd jarnac (7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1100">
            <a:off x="5058093" y="608646"/>
            <a:ext cx="3513704" cy="2635278"/>
          </a:xfrm>
          <a:prstGeom prst="rect">
            <a:avLst/>
          </a:prstGeom>
          <a:ln w="190500" cap="sq">
            <a:solidFill>
              <a:srgbClr val="FF99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C:\Documents and Settings\Sr Claire-Emmanuel\Bureau\Diaporama Aix\camp fndd jarnac (80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8695">
            <a:off x="5119691" y="4000504"/>
            <a:ext cx="3397246" cy="2547934"/>
          </a:xfrm>
          <a:prstGeom prst="rect">
            <a:avLst/>
          </a:prstGeom>
          <a:ln w="190500" cap="sq">
            <a:solidFill>
              <a:srgbClr val="FF99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niversaire3006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3693">
            <a:off x="804888" y="294301"/>
            <a:ext cx="3618251" cy="2980607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Documents and Settings\Sr Claire-Emmanuel\Bureau\Diaporama Aix\DSC08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3106">
            <a:off x="5213745" y="1441007"/>
            <a:ext cx="3429006" cy="4572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357158" y="3429000"/>
            <a:ext cx="4786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 Venez voir… » 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43174" y="500063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Jn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1, 39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015 bible lect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43853">
            <a:off x="1005804" y="4346817"/>
            <a:ext cx="1469609" cy="2209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857496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Mais qui sont-elles ?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100_2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2362">
            <a:off x="4762361" y="401091"/>
            <a:ext cx="3780536" cy="2518482"/>
          </a:xfrm>
          <a:prstGeom prst="ellipse">
            <a:avLst/>
          </a:prstGeom>
          <a:ln w="63500" cap="rnd">
            <a:solidFill>
              <a:srgbClr val="DE9C2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Documents and Settings\Sr Claire-Emmanuel\Bureau\Postulantes\photos voiture 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38899">
            <a:off x="151068" y="709643"/>
            <a:ext cx="2762858" cy="2072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E9C2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SC082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929066"/>
            <a:ext cx="3428992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DE9C2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rot="21133277">
            <a:off x="1533210" y="1067284"/>
            <a:ext cx="45005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Viens</a:t>
            </a:r>
            <a:endParaRPr lang="fr-FR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et</a:t>
            </a:r>
          </a:p>
          <a:p>
            <a:pPr algn="ctr"/>
            <a:endParaRPr lang="fr-FR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laisse-toi</a:t>
            </a:r>
          </a:p>
          <a:p>
            <a:pPr algn="ctr"/>
            <a:endParaRPr lang="fr-FR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interroger</a:t>
            </a:r>
          </a:p>
          <a:p>
            <a:pPr algn="ctr"/>
            <a:endParaRPr lang="fr-FR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par le Seigneur</a:t>
            </a:r>
          </a:p>
          <a:p>
            <a:pPr algn="ctr"/>
            <a:endParaRPr lang="fr-FR" sz="2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C:\Documents and Settings\Sr Claire-Emmanuel\Bureau\Diaporama Aix\camp fndd jarnac (85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16663">
            <a:off x="5841232" y="4093670"/>
            <a:ext cx="2936584" cy="2200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014 jeune chape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7647">
            <a:off x="440300" y="1481095"/>
            <a:ext cx="1516861" cy="24748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Documents and Settings\Sr Claire-Emmanuel\Bureau\Diaporama Aix\DSC08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63">
            <a:off x="5013314" y="556863"/>
            <a:ext cx="3076649" cy="2307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3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r-Marie-Laurence"/>
          <p:cNvPicPr>
            <a:picLocks noChangeAspect="1" noChangeArrowheads="1"/>
          </p:cNvPicPr>
          <p:nvPr/>
        </p:nvPicPr>
        <p:blipFill>
          <a:blip r:embed="rId2" cstate="print"/>
          <a:srcRect t="3059" r="18657"/>
          <a:stretch>
            <a:fillRect/>
          </a:stretch>
        </p:blipFill>
        <p:spPr bwMode="auto">
          <a:xfrm rot="275127">
            <a:off x="4905218" y="643913"/>
            <a:ext cx="3842314" cy="5543114"/>
          </a:xfrm>
          <a:prstGeom prst="rect">
            <a:avLst/>
          </a:prstGeom>
          <a:noFill/>
          <a:ln w="9525" algn="in">
            <a:solidFill>
              <a:srgbClr val="FFCC00"/>
            </a:solidFill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0" y="785794"/>
            <a:ext cx="55721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 Si tu veux…</a:t>
            </a:r>
          </a:p>
          <a:p>
            <a:pPr algn="ctr"/>
            <a:endParaRPr lang="fr-FR" sz="5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viens,</a:t>
            </a:r>
          </a:p>
          <a:p>
            <a:pPr algn="ctr"/>
            <a:endParaRPr lang="fr-FR" sz="5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suis-Moi.»</a:t>
            </a:r>
            <a:endParaRPr lang="fr-FR" sz="5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3108" y="571501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Mt 19, 21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285728"/>
            <a:ext cx="821537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Tu es intéressée</a:t>
            </a: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et tu désires</a:t>
            </a: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mieux connaître</a:t>
            </a:r>
          </a:p>
          <a:p>
            <a:endParaRPr lang="fr-FR" sz="32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La Congrégation des </a:t>
            </a: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Filles de Notre Dame des Douleurs</a:t>
            </a: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Sœurs de Marie Saint-Frai</a:t>
            </a:r>
          </a:p>
          <a:p>
            <a:endParaRPr lang="fr-FR" sz="32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 Contacte-nous</a:t>
            </a: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hlinkClick r:id="rId2"/>
              </a:rPr>
              <a:t>fndd.soeurclaire@nerim.fr</a:t>
            </a:r>
            <a:endParaRPr lang="fr-FR" sz="32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Port : 06.13.11.21.09</a:t>
            </a:r>
          </a:p>
          <a:p>
            <a:endParaRPr lang="fr-FR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fr-FR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3" name="Picture 5" descr="image113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4684">
            <a:off x="5598776" y="386328"/>
            <a:ext cx="2325207" cy="22962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7" name="Picture 9" descr="C:\Documents and Settings\Sr Claire-Emmanuel\Bureau\Camp Jarnac 2010\camp fndd jarnac (58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20888">
            <a:off x="6200250" y="4150603"/>
            <a:ext cx="2457515" cy="1843137"/>
          </a:xfrm>
          <a:prstGeom prst="rect">
            <a:avLst/>
          </a:prstGeom>
          <a:ln w="22860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049" y="404664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Tu peux aussi nous retrouver sur le Web</a:t>
            </a:r>
            <a:r>
              <a:rPr lang="fr-FR" sz="3200" dirty="0" smtClean="0"/>
              <a:t> :</a:t>
            </a:r>
          </a:p>
          <a:p>
            <a:endParaRPr lang="fr-FR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hlinkClick r:id="rId2"/>
              </a:rPr>
              <a:t>www.saintfrai.org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(site de la Congrégation)</a:t>
            </a:r>
          </a:p>
          <a:p>
            <a:endParaRPr lang="fr-FR" sz="32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hlinkClick r:id="rId3"/>
            </a:endParaRP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hlinkClick r:id="rId4"/>
              </a:rPr>
              <a:t>www.saintfrai-lourdes.com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</a:t>
            </a: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(site de l’accueil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Saint-Frai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de Lourdes)</a:t>
            </a:r>
          </a:p>
          <a:p>
            <a:endParaRPr lang="fr-FR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Tu peux aussi découvrir et partager nos temps forts sur </a:t>
            </a:r>
            <a:r>
              <a:rPr lang="fr-FR" sz="3200" b="1" u="sng" dirty="0" smtClean="0">
                <a:solidFill>
                  <a:srgbClr val="0429C6"/>
                </a:solidFill>
                <a:latin typeface="Comic Sans MS" pitchFamily="66" charset="0"/>
              </a:rPr>
              <a:t>Facebook</a:t>
            </a: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Tarbes : Sœurs de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Saint-Frai</a:t>
            </a:r>
            <a:endParaRPr lang="fr-FR" sz="32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Lourdes : Stagiaires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Saint-Frai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Lourdes</a:t>
            </a:r>
          </a:p>
        </p:txBody>
      </p:sp>
    </p:spTree>
    <p:extLst>
      <p:ext uri="{BB962C8B-B14F-4D97-AF65-F5344CB8AC3E}">
        <p14:creationId xmlns:p14="http://schemas.microsoft.com/office/powerpoint/2010/main" val="2973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arie-stfr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3296207" cy="45720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4071934" y="285728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Marie Saint-Frai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500562" y="1357298"/>
            <a:ext cx="37862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1816 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- 1894</a:t>
            </a:r>
          </a:p>
          <a:p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 </a:t>
            </a:r>
            <a:endParaRPr lang="fr-FR" sz="4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Fondatrice</a:t>
            </a:r>
          </a:p>
          <a:p>
            <a:endParaRPr lang="fr-FR" sz="4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Filles de Notre Dame des 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Douleurs</a:t>
            </a:r>
            <a:endParaRPr lang="fr-FR" dirty="0"/>
          </a:p>
        </p:txBody>
      </p:sp>
    </p:spTree>
  </p:cSld>
  <p:clrMapOvr>
    <a:masterClrMapping/>
  </p:clrMapOvr>
  <p:transition advClick="0" advTm="5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i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14488"/>
            <a:ext cx="3203014" cy="42862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85720" y="357166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Père Dominique </a:t>
            </a:r>
            <a:r>
              <a:rPr lang="fr-FR" sz="44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Ribes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472" y="1500174"/>
            <a:ext cx="44291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1824 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- 1906</a:t>
            </a:r>
          </a:p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 </a:t>
            </a:r>
          </a:p>
          <a:p>
            <a:pPr algn="ctr"/>
            <a:r>
              <a:rPr lang="fr-FR" sz="44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Co-Fondateur</a:t>
            </a:r>
            <a:endParaRPr lang="fr-FR" sz="4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fr-FR" sz="4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Filles de </a:t>
            </a:r>
            <a:endParaRPr lang="fr-FR" sz="4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Notre 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Dame </a:t>
            </a:r>
          </a:p>
          <a:p>
            <a:pPr algn="ctr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des 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Douleurs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ransition advClick="0" advTm="5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rot="21208379">
            <a:off x="951247" y="431489"/>
            <a:ext cx="4000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Leur vie</a:t>
            </a:r>
          </a:p>
          <a:p>
            <a:pPr algn="ctr"/>
            <a:r>
              <a:rPr lang="fr-FR" sz="6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est toute donnée</a:t>
            </a:r>
            <a:endParaRPr lang="fr-FR" sz="6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C:\Documents and Settings\Sr Claire-Emmanuel\Bureau\Diaporama Aix\DSC08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8366">
            <a:off x="2812309" y="4095152"/>
            <a:ext cx="3128653" cy="2346489"/>
          </a:xfrm>
          <a:prstGeom prst="rect">
            <a:avLst/>
          </a:prstGeom>
          <a:noFill/>
          <a:ln>
            <a:solidFill>
              <a:srgbClr val="DE9C26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hr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642918"/>
            <a:ext cx="2571768" cy="3309310"/>
          </a:xfrm>
          <a:prstGeom prst="rect">
            <a:avLst/>
          </a:prstGeom>
          <a:noFill/>
          <a:ln w="38100" algn="in">
            <a:solidFill>
              <a:srgbClr val="F9AC45"/>
            </a:solidFill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29048" cy="6013470"/>
          </a:xfrm>
        </p:spPr>
        <p:txBody>
          <a:bodyPr>
            <a:noAutofit/>
          </a:bodyPr>
          <a:lstStyle/>
          <a:p>
            <a:pPr algn="ctr"/>
            <a:r>
              <a:rPr lang="fr-FR" sz="7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Le Christ</a:t>
            </a:r>
            <a:br>
              <a:rPr lang="fr-FR" sz="7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fr-FR" sz="7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est leur </a:t>
            </a:r>
            <a:br>
              <a:rPr lang="fr-FR" sz="7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fr-FR" sz="7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seul</a:t>
            </a:r>
            <a:br>
              <a:rPr lang="fr-FR" sz="7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fr-FR" sz="7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Trésor</a:t>
            </a:r>
            <a:endParaRPr lang="fr-FR" sz="7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Espace réservé du contenu 5" descr="Christ_Pantocrator_Sin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428604"/>
            <a:ext cx="3026998" cy="5853113"/>
          </a:xfrm>
        </p:spPr>
      </p:pic>
    </p:spTree>
  </p:cSld>
  <p:clrMapOvr>
    <a:masterClrMapping/>
  </p:clrMapOvr>
  <p:transition advTm="5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ape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1367">
            <a:off x="674261" y="3258294"/>
            <a:ext cx="2594625" cy="23414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9AC4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3857620" y="2928934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leur respiration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8" name="Picture 4" descr="009 expo st sac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9800">
            <a:off x="5117314" y="375279"/>
            <a:ext cx="2901769" cy="21801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9AC4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500034" y="1000108"/>
            <a:ext cx="27146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La prière</a:t>
            </a:r>
          </a:p>
          <a:p>
            <a:pPr algn="ctr"/>
            <a:endParaRPr lang="fr-FR" sz="4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est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eucharist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4115">
            <a:off x="5572132" y="3800767"/>
            <a:ext cx="1357322" cy="25873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algn="r"/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 Seigneur apprends-nous à prier » </a:t>
            </a:r>
            <a:b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fr-FR" sz="40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Lc</a:t>
            </a: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11, 1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Espace réservé du contenu 3" descr="009 prière boug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857364"/>
            <a:ext cx="6858048" cy="4634345"/>
          </a:xfrm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lourdes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49227">
            <a:off x="-120017" y="2425842"/>
            <a:ext cx="4194795" cy="3147628"/>
          </a:xfrm>
          <a:prstGeom prst="rect">
            <a:avLst/>
          </a:prstGeom>
          <a:ln w="190500" cap="sq">
            <a:solidFill>
              <a:srgbClr val="F9AC45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ZoneTexte 2"/>
          <p:cNvSpPr txBox="1"/>
          <p:nvPr/>
        </p:nvSpPr>
        <p:spPr>
          <a:xfrm>
            <a:off x="3500398" y="1000108"/>
            <a:ext cx="5643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 Les âmes </a:t>
            </a:r>
          </a:p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sont des temples</a:t>
            </a:r>
          </a:p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où Dieu habite.»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43372" y="464344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Père </a:t>
            </a:r>
            <a:r>
              <a:rPr lang="fr-FR" sz="28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Ribes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12.6.1896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230</Words>
  <Application>Microsoft Office PowerPoint</Application>
  <PresentationFormat>Affichage à l'écran (4:3)</PresentationFormat>
  <Paragraphs>123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Les Filles de Notre Dame des Douleurs</vt:lpstr>
      <vt:lpstr>Mais qui sont-elles ?</vt:lpstr>
      <vt:lpstr>Présentation PowerPoint</vt:lpstr>
      <vt:lpstr>Présentation PowerPoint</vt:lpstr>
      <vt:lpstr>Présentation PowerPoint</vt:lpstr>
      <vt:lpstr>Le Christ est leur  seul Trésor</vt:lpstr>
      <vt:lpstr>Présentation PowerPoint</vt:lpstr>
      <vt:lpstr>« Seigneur apprends-nous à prier »  Lc 11,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MAISON SAINT FRAI TARBES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Sr Claire-Emmanuel</dc:creator>
  <cp:lastModifiedBy>Soeur Claire</cp:lastModifiedBy>
  <cp:revision>36</cp:revision>
  <dcterms:created xsi:type="dcterms:W3CDTF">2011-06-08T13:49:34Z</dcterms:created>
  <dcterms:modified xsi:type="dcterms:W3CDTF">2014-07-22T16:57:18Z</dcterms:modified>
</cp:coreProperties>
</file>